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09" r:id="rId2"/>
    <p:sldId id="264" r:id="rId3"/>
    <p:sldId id="304" r:id="rId4"/>
    <p:sldId id="322" r:id="rId5"/>
    <p:sldId id="355" r:id="rId6"/>
    <p:sldId id="406" r:id="rId7"/>
    <p:sldId id="411" r:id="rId8"/>
    <p:sldId id="408" r:id="rId9"/>
    <p:sldId id="359" r:id="rId10"/>
    <p:sldId id="273" r:id="rId11"/>
    <p:sldId id="389" r:id="rId12"/>
    <p:sldId id="390" r:id="rId13"/>
    <p:sldId id="391" r:id="rId14"/>
    <p:sldId id="394" r:id="rId15"/>
    <p:sldId id="395" r:id="rId16"/>
    <p:sldId id="402" r:id="rId17"/>
    <p:sldId id="403" r:id="rId18"/>
    <p:sldId id="399" r:id="rId19"/>
    <p:sldId id="400" r:id="rId20"/>
    <p:sldId id="401" r:id="rId21"/>
    <p:sldId id="357" r:id="rId22"/>
    <p:sldId id="345" r:id="rId23"/>
    <p:sldId id="407" r:id="rId24"/>
    <p:sldId id="384" r:id="rId25"/>
    <p:sldId id="405" r:id="rId26"/>
    <p:sldId id="346" r:id="rId27"/>
    <p:sldId id="382" r:id="rId28"/>
    <p:sldId id="34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6"/>
    <p:restoredTop sz="93028"/>
  </p:normalViewPr>
  <p:slideViewPr>
    <p:cSldViewPr snapToGrid="0" snapToObjects="1" showGuides="1">
      <p:cViewPr>
        <p:scale>
          <a:sx n="56" d="100"/>
          <a:sy n="56" d="100"/>
        </p:scale>
        <p:origin x="1072" y="9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openxmlformats.org/officeDocument/2006/relationships/image" Target="../media/image22.png"/><Relationship Id="rId7" Type="http://schemas.openxmlformats.org/officeDocument/2006/relationships/image" Target="../media/image23.jpg"/><Relationship Id="rId8" Type="http://schemas.openxmlformats.org/officeDocument/2006/relationships/image" Target="../media/image24.png"/><Relationship Id="rId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microsoft.com/office/2007/relationships/hdphoto" Target="../media/hdphoto5.wdp"/><Relationship Id="rId13" Type="http://schemas.openxmlformats.org/officeDocument/2006/relationships/image" Target="../media/image9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10.png"/><Relationship Id="rId17" Type="http://schemas.microsoft.com/office/2007/relationships/hdphoto" Target="../media/hdphoto8.wdp"/><Relationship Id="rId1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6" y="2273300"/>
            <a:ext cx="10058400" cy="18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err="1">
                <a:solidFill>
                  <a:schemeClr val="bg1"/>
                </a:solidFill>
              </a:rPr>
              <a:t>DrectX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11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를 이용한 프레임워크 자체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FBX SDK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를 활용한 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FBX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파일 임포트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쉽게 많이 사용되는 모델링 파일인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FBX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를</a:t>
            </a: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Auto Desk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FBX SDK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를 통하여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Import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4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Mesh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bone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FBX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파일을 활용하여</a:t>
            </a: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움직일 때의 시간에 따른 보간을 하여 애니메이션 출력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410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미정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미정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310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미정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229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 주요 데이터의 테이블화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설정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스킬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아이템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퀘스트 등의 테이블화를 통해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향후 컨텐츠 추가를 위한 데이터 중심 설계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FFC000"/>
                </a:solidFill>
              </a:rPr>
              <a:t>기획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신창섭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537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tx1"/>
                </a:solidFill>
              </a:rPr>
              <a:t>프로젝트 편돌이</a:t>
            </a: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기획</a:t>
            </a:r>
          </a:p>
        </p:txBody>
      </p:sp>
      <p:sp>
        <p:nvSpPr>
          <p:cNvPr id="21" name="평행 사변형[P] 20"/>
          <p:cNvSpPr/>
          <p:nvPr/>
        </p:nvSpPr>
        <p:spPr>
          <a:xfrm>
            <a:off x="2024253" y="5415338"/>
            <a:ext cx="8211947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1049545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dirty="0">
                  <a:solidFill>
                    <a:schemeClr val="tx1"/>
                  </a:solidFill>
                </a:rPr>
                <a:t>지도교수 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서명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</a:rPr>
                <a:t>정내훈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장르</a:t>
            </a:r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FFC000"/>
                </a:solidFill>
              </a:rPr>
              <a:t>기획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신창섭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Trello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dirty="0">
                <a:solidFill>
                  <a:schemeClr val="bg1"/>
                </a:solidFill>
              </a:rPr>
              <a:t> 연동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88915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883916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008987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3022506"/>
            <a:ext cx="313900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3776204"/>
            <a:ext cx="4292821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패킷 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4563951"/>
            <a:ext cx="4292821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2200339"/>
            <a:ext cx="198519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최종 마무리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클라이언트</a:t>
            </a:r>
            <a:r>
              <a:rPr kumimoji="1" lang="en-US" altLang="ko-KR" sz="4000" dirty="0">
                <a:solidFill>
                  <a:schemeClr val="bg1"/>
                </a:solidFill>
              </a:rPr>
              <a:t>1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987311"/>
            <a:ext cx="113133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37351" y="3776205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13595" y="4493961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이동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클라이언트</a:t>
            </a:r>
            <a:r>
              <a:rPr kumimoji="1" lang="en-US" altLang="ko-KR" sz="4000" dirty="0">
                <a:solidFill>
                  <a:schemeClr val="bg1"/>
                </a:solidFill>
              </a:rPr>
              <a:t>2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987311"/>
            <a:ext cx="113133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37351" y="3776205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13595" y="4493961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이동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4185921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219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37805" y="349136"/>
            <a:ext cx="2980767" cy="931193"/>
            <a:chOff x="437805" y="349136"/>
            <a:chExt cx="3485805" cy="1088967"/>
          </a:xfrm>
        </p:grpSpPr>
        <p:sp>
          <p:nvSpPr>
            <p:cNvPr id="17" name="직사각형 1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          책임져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 smtClean="0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88" name="설명선 1[L] 87"/>
          <p:cNvSpPr/>
          <p:nvPr/>
        </p:nvSpPr>
        <p:spPr>
          <a:xfrm>
            <a:off x="7699322" y="5412751"/>
            <a:ext cx="4160316" cy="1211912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탱커가 시선을 끄는 동안 쌓인 발열을 모두 소모하여 강력한 궁극기를 사용하는 원거리 마법형 직업</a:t>
            </a:r>
            <a:endParaRPr kumimoji="1"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3" name="설명선 1[L] 92"/>
          <p:cNvSpPr/>
          <p:nvPr/>
        </p:nvSpPr>
        <p:spPr>
          <a:xfrm>
            <a:off x="496143" y="1607439"/>
            <a:ext cx="3918999" cy="856770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6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b="1" dirty="0" smtClean="0">
                <a:solidFill>
                  <a:sysClr val="windowText" lastClr="000000"/>
                </a:solidFill>
              </a:rPr>
              <a:t>적의 공격을 방어하고</a:t>
            </a:r>
            <a:r>
              <a:rPr kumimoji="1" lang="en-US" altLang="ko-KR" sz="1600" b="1" dirty="0" smtClean="0">
                <a:solidFill>
                  <a:sysClr val="windowText" lastClr="000000"/>
                </a:solidFill>
              </a:rPr>
              <a:t>,</a:t>
            </a:r>
            <a:endParaRPr kumimoji="1" lang="en-US" altLang="ko-KR" sz="16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b="1" dirty="0" smtClean="0">
                <a:solidFill>
                  <a:sysClr val="windowText" lastClr="000000"/>
                </a:solidFill>
              </a:rPr>
              <a:t>발열 점수를 얻는 방어형 직업</a:t>
            </a:r>
            <a:endParaRPr kumimoji="1"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설명선 1[L] 93"/>
          <p:cNvSpPr/>
          <p:nvPr/>
        </p:nvSpPr>
        <p:spPr>
          <a:xfrm>
            <a:off x="7712245" y="376554"/>
            <a:ext cx="4128728" cy="755596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이하의 공격은 효과를 발휘하지 못함</a:t>
            </a:r>
            <a:endParaRPr kumimoji="1"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0280632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되는 시스템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 smtClean="0"/>
              <a:t>대략 이런 느낌들</a:t>
            </a:r>
            <a:endParaRPr kumimoji="1" lang="ko-KR" altLang="en-US" sz="6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3050504"/>
            <a:ext cx="1387869" cy="14609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51539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040627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3250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8039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2" name="TextBox 13"/>
          <p:cNvSpPr txBox="1"/>
          <p:nvPr/>
        </p:nvSpPr>
        <p:spPr>
          <a:xfrm>
            <a:off x="3094755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3050504"/>
            <a:ext cx="1801676" cy="1399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3004042"/>
            <a:ext cx="611520" cy="6334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3907247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/>
          <p:cNvSpPr txBox="1"/>
          <p:nvPr/>
        </p:nvSpPr>
        <p:spPr>
          <a:xfrm>
            <a:off x="4704897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444222"/>
            <a:ext cx="611520" cy="6334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3366617"/>
            <a:ext cx="611520" cy="633431"/>
          </a:xfrm>
          <a:prstGeom prst="rect">
            <a:avLst/>
          </a:prstGeom>
        </p:spPr>
      </p:pic>
      <p:sp>
        <p:nvSpPr>
          <p:cNvPr id="19" name="TextBox 22"/>
          <p:cNvSpPr txBox="1"/>
          <p:nvPr/>
        </p:nvSpPr>
        <p:spPr>
          <a:xfrm>
            <a:off x="1841636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강화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3078720"/>
            <a:ext cx="1765344" cy="13709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3146347"/>
            <a:ext cx="599188" cy="6206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3050504"/>
            <a:ext cx="1387869" cy="1460915"/>
          </a:xfrm>
          <a:prstGeom prst="rect">
            <a:avLst/>
          </a:prstGeom>
        </p:spPr>
      </p:pic>
      <p:sp>
        <p:nvSpPr>
          <p:cNvPr id="23" name="TextBox 26"/>
          <p:cNvSpPr txBox="1"/>
          <p:nvPr/>
        </p:nvSpPr>
        <p:spPr>
          <a:xfrm>
            <a:off x="8698157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7887245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59868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24657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27" name="TextBox 30"/>
          <p:cNvSpPr txBox="1"/>
          <p:nvPr/>
        </p:nvSpPr>
        <p:spPr>
          <a:xfrm>
            <a:off x="8941373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3050504"/>
            <a:ext cx="1801676" cy="139917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9753865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4"/>
          <p:cNvSpPr txBox="1"/>
          <p:nvPr/>
        </p:nvSpPr>
        <p:spPr>
          <a:xfrm>
            <a:off x="10551515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1" name="TextBox 37"/>
          <p:cNvSpPr txBox="1"/>
          <p:nvPr/>
        </p:nvSpPr>
        <p:spPr>
          <a:xfrm>
            <a:off x="7688254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변이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3078720"/>
            <a:ext cx="1765344" cy="1370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3146347"/>
            <a:ext cx="599188" cy="62065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984407"/>
            <a:ext cx="1152525" cy="12001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2077937"/>
            <a:ext cx="1303580" cy="83429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2077937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27312" y="1452972"/>
            <a:ext cx="1156604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8" name="원형 7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연결선[R] 8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14" name="타원 13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6" name="직선 연결선[R] 15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지연 17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지연 18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지연 19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오른쪽 화살표[R] 21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오른쪽 화살표[R] 22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6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7870</TotalTime>
  <Words>754</Words>
  <Application>Microsoft Macintosh PowerPoint</Application>
  <PresentationFormat>와이드스크린</PresentationFormat>
  <Paragraphs>351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1638</cp:revision>
  <cp:lastPrinted>2016-05-19T07:43:09Z</cp:lastPrinted>
  <dcterms:created xsi:type="dcterms:W3CDTF">2016-04-26T05:01:04Z</dcterms:created>
  <dcterms:modified xsi:type="dcterms:W3CDTF">2016-11-18T18:28:45Z</dcterms:modified>
</cp:coreProperties>
</file>